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9"/>
  </p:notesMasterIdLst>
  <p:handoutMasterIdLst>
    <p:handoutMasterId r:id="rId20"/>
  </p:handoutMasterIdLst>
  <p:sldIdLst>
    <p:sldId id="260" r:id="rId7"/>
    <p:sldId id="294" r:id="rId8"/>
    <p:sldId id="283" r:id="rId9"/>
    <p:sldId id="287" r:id="rId10"/>
    <p:sldId id="288" r:id="rId11"/>
    <p:sldId id="289" r:id="rId12"/>
    <p:sldId id="290" r:id="rId13"/>
    <p:sldId id="297" r:id="rId14"/>
    <p:sldId id="292" r:id="rId15"/>
    <p:sldId id="293" r:id="rId16"/>
    <p:sldId id="295" r:id="rId17"/>
    <p:sldId id="296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24"/>
    <p:restoredTop sz="94658"/>
  </p:normalViewPr>
  <p:slideViewPr>
    <p:cSldViewPr>
      <p:cViewPr>
        <p:scale>
          <a:sx n="153" d="100"/>
          <a:sy n="153" d="100"/>
        </p:scale>
        <p:origin x="1576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31.05.17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31.05.17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</a:t>
            </a:r>
            <a:r>
              <a:rPr lang="de-DE" sz="2000" b="1" dirty="0" smtClean="0">
                <a:latin typeface="Arial"/>
                <a:cs typeface="Arial"/>
              </a:rPr>
              <a:t>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</a:t>
            </a:r>
            <a:r>
              <a:rPr lang="de-DE" sz="2100" b="1" dirty="0" smtClean="0">
                <a:latin typeface="Arial"/>
                <a:cs typeface="Arial"/>
              </a:rPr>
              <a:t>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</a:t>
            </a:r>
            <a:r>
              <a:rPr lang="de-DE" sz="2100" b="1" dirty="0" smtClean="0">
                <a:latin typeface="Arial"/>
                <a:cs typeface="Arial"/>
              </a:rPr>
              <a:t>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kkthxbb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052736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052736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052736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052736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052736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429</TotalTime>
  <Words>63</Words>
  <Application>Microsoft Macintosh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Xamarin Problems</vt:lpstr>
      <vt:lpstr>Poster?</vt:lpstr>
      <vt:lpstr>kkthxbb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84</cp:revision>
  <dcterms:created xsi:type="dcterms:W3CDTF">2017-03-22T21:34:58Z</dcterms:created>
  <dcterms:modified xsi:type="dcterms:W3CDTF">2017-05-31T21:58:07Z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